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52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CEEA-1F9F-FA45-B7E9-16CCCF586448}" type="datetimeFigureOut">
              <a:rPr lang="en-US" smtClean="0"/>
              <a:t>6/28/24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C865-B75B-EC40-8A5F-AF5E39D23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CEEA-1F9F-FA45-B7E9-16CCCF586448}" type="datetimeFigureOut">
              <a:rPr lang="en-US" smtClean="0"/>
              <a:t>6/28/24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C865-B75B-EC40-8A5F-AF5E39D23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CEEA-1F9F-FA45-B7E9-16CCCF586448}" type="datetimeFigureOut">
              <a:rPr lang="en-US" smtClean="0"/>
              <a:t>6/28/24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C865-B75B-EC40-8A5F-AF5E39D23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CEEA-1F9F-FA45-B7E9-16CCCF586448}" type="datetimeFigureOut">
              <a:rPr lang="en-US" smtClean="0"/>
              <a:t>6/28/24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C865-B75B-EC40-8A5F-AF5E39D23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CEEA-1F9F-FA45-B7E9-16CCCF586448}" type="datetimeFigureOut">
              <a:rPr lang="en-US" smtClean="0"/>
              <a:t>6/28/24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C865-B75B-EC40-8A5F-AF5E39D23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CEEA-1F9F-FA45-B7E9-16CCCF586448}" type="datetimeFigureOut">
              <a:rPr lang="en-US" smtClean="0"/>
              <a:t>6/28/24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C865-B75B-EC40-8A5F-AF5E39D23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CEEA-1F9F-FA45-B7E9-16CCCF586448}" type="datetimeFigureOut">
              <a:rPr lang="en-US" smtClean="0"/>
              <a:t>6/28/24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C865-B75B-EC40-8A5F-AF5E39D23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CEEA-1F9F-FA45-B7E9-16CCCF586448}" type="datetimeFigureOut">
              <a:rPr lang="en-US" smtClean="0"/>
              <a:t>6/28/24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C865-B75B-EC40-8A5F-AF5E39D23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CEEA-1F9F-FA45-B7E9-16CCCF586448}" type="datetimeFigureOut">
              <a:rPr lang="en-US" smtClean="0"/>
              <a:t>6/28/24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C865-B75B-EC40-8A5F-AF5E39D23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CEEA-1F9F-FA45-B7E9-16CCCF586448}" type="datetimeFigureOut">
              <a:rPr lang="en-US" smtClean="0"/>
              <a:t>6/28/24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C865-B75B-EC40-8A5F-AF5E39D23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CEEA-1F9F-FA45-B7E9-16CCCF586448}" type="datetimeFigureOut">
              <a:rPr lang="en-US" smtClean="0"/>
              <a:t>6/28/24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C865-B75B-EC40-8A5F-AF5E39D23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0CEEA-1F9F-FA45-B7E9-16CCCF586448}" type="datetimeFigureOut">
              <a:rPr lang="en-US" smtClean="0"/>
              <a:t>6/28/24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EC865-B75B-EC40-8A5F-AF5E39D23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2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28591"/>
            <a:ext cx="7772400" cy="1781371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01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79942"/>
            <a:ext cx="78867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93512"/>
            <a:ext cx="7886700" cy="328345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84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Pelky</dc:creator>
  <cp:lastModifiedBy>Jon Pelky</cp:lastModifiedBy>
  <cp:revision>5</cp:revision>
  <dcterms:created xsi:type="dcterms:W3CDTF">2020-07-29T15:26:42Z</dcterms:created>
  <dcterms:modified xsi:type="dcterms:W3CDTF">2024-06-28T14:26:57Z</dcterms:modified>
</cp:coreProperties>
</file>