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36" d="100"/>
          <a:sy n="36" d="100"/>
        </p:scale>
        <p:origin x="9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11698-5728-A548-8012-E3FD1D87DBD7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7C58-05F0-FF4F-BC75-C1263EB3B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8812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3920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4565"/>
            <a:ext cx="10515600" cy="327239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cf48d45-3ddb-4389-a9c1-c115526eb52e}" enabled="0" method="" siteId="{7cf48d45-3ddb-4389-a9c1-c115526eb5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Donaldson, Kelly S</cp:lastModifiedBy>
  <cp:revision>5</cp:revision>
  <dcterms:created xsi:type="dcterms:W3CDTF">2020-06-09T13:56:58Z</dcterms:created>
  <dcterms:modified xsi:type="dcterms:W3CDTF">2024-07-19T12:53:58Z</dcterms:modified>
</cp:coreProperties>
</file>